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Lato" panose="020F0502020204030203" pitchFamily="3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Open Sauce Semi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ub.docker.com/repository/docker/pmanceaux/solar-analysis-app/general" TargetMode="External"/><Relationship Id="rId4" Type="http://schemas.openxmlformats.org/officeDocument/2006/relationships/hyperlink" Target="https://github.com/Phosphore13/solar-analysis-app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390" r="8294"/>
          <a:stretch>
            <a:fillRect/>
          </a:stretch>
        </p:blipFill>
        <p:spPr>
          <a:xfrm>
            <a:off x="13893622" y="0"/>
            <a:ext cx="14681469" cy="116084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42993" y="1151676"/>
            <a:ext cx="1805501" cy="6921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1260" y="1028700"/>
            <a:ext cx="1334599" cy="12062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9515" y="7678420"/>
            <a:ext cx="4923180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</a:rPr>
              <a:t>Supervisors 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uce"/>
            </a:endParaRP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</a:rPr>
              <a:t>ZOHRABI Mohammad Reza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2784" y="3975402"/>
            <a:ext cx="12487994" cy="316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0"/>
              </a:lnSpc>
            </a:pPr>
            <a:r>
              <a:rPr lang="en-US" sz="10484">
                <a:solidFill>
                  <a:srgbClr val="000000"/>
                </a:solidFill>
                <a:latin typeface="Open Sauce"/>
              </a:rPr>
              <a:t>Solar analysis App</a:t>
            </a:r>
          </a:p>
          <a:p>
            <a:pPr algn="ctr">
              <a:lnSpc>
                <a:spcPts val="12580"/>
              </a:lnSpc>
            </a:pPr>
            <a:endParaRPr lang="en-US" sz="10484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7678420"/>
            <a:ext cx="3504495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22321"/>
                </a:solidFill>
                <a:latin typeface="Open Sauce Bold"/>
              </a:rPr>
              <a:t>Candidate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222321"/>
              </a:solidFill>
              <a:latin typeface="Open Sauce Bold"/>
            </a:endParaRP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22321"/>
                </a:solidFill>
                <a:latin typeface="Open Sauce"/>
              </a:rPr>
              <a:t>Pacôme MANCEAUX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222321"/>
                </a:solidFill>
                <a:latin typeface="Open Sauce"/>
              </a:rPr>
              <a:t>Tarun SINGH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49932" y="1016748"/>
            <a:ext cx="7008989" cy="1654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04971" y="9984030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04" t="52811" r="704"/>
          <a:stretch>
            <a:fillRect/>
          </a:stretch>
        </p:blipFill>
        <p:spPr>
          <a:xfrm>
            <a:off x="9342077" y="3731570"/>
            <a:ext cx="8724226" cy="58862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396272" y="665429"/>
            <a:ext cx="1862356" cy="19707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02735" y="388472"/>
            <a:ext cx="2068684" cy="205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10900" y="548174"/>
            <a:ext cx="39220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5757"/>
                </a:solidFill>
                <a:latin typeface="Canva Sans Bold"/>
              </a:rPr>
              <a:t>app.py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704" r="704" b="46626"/>
          <a:stretch>
            <a:fillRect/>
          </a:stretch>
        </p:blipFill>
        <p:spPr>
          <a:xfrm>
            <a:off x="359830" y="719624"/>
            <a:ext cx="8810797" cy="67238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71622" y="9916589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994" y="1481138"/>
            <a:ext cx="597029" cy="597029"/>
            <a:chOff x="0" y="0"/>
            <a:chExt cx="796038" cy="7960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67811" y="1481138"/>
            <a:ext cx="597029" cy="597029"/>
            <a:chOff x="0" y="0"/>
            <a:chExt cx="796038" cy="7960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92508" y="1481138"/>
            <a:ext cx="597029" cy="597029"/>
            <a:chOff x="0" y="0"/>
            <a:chExt cx="796038" cy="796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72174" y="1481138"/>
            <a:ext cx="597029" cy="597029"/>
            <a:chOff x="0" y="0"/>
            <a:chExt cx="796038" cy="79603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44168" y="1481138"/>
            <a:ext cx="597029" cy="597029"/>
            <a:chOff x="0" y="0"/>
            <a:chExt cx="796038" cy="796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/>
                  </a:solidFill>
                  <a:latin typeface="Agrandir Medium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7994" y="290512"/>
            <a:ext cx="986094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>
                <a:solidFill>
                  <a:srgbClr val="111315"/>
                </a:solidFill>
                <a:latin typeface="Agrandir Medium"/>
              </a:rPr>
              <a:t>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994" y="2078897"/>
            <a:ext cx="279133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776000"/>
            <a:ext cx="3075102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11315">
                    <a:alpha val="29804"/>
                  </a:srgbClr>
                </a:solidFill>
                <a:latin typeface="Lato"/>
              </a:rPr>
              <a:t>What is the project context ? What are the project objectives?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7811" y="2203957"/>
            <a:ext cx="2128885" cy="4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Demonstration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7811" y="285281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Here you will see the whole project outcome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2174" y="2078897"/>
            <a:ext cx="309389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App.py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40" y="2843286"/>
            <a:ext cx="2832666" cy="6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1"/>
              </a:lnSpc>
              <a:spcBef>
                <a:spcPct val="0"/>
              </a:spcBef>
            </a:pPr>
            <a:r>
              <a:rPr lang="en-US" sz="1822">
                <a:solidFill>
                  <a:srgbClr val="111315">
                    <a:alpha val="29804"/>
                  </a:srgbClr>
                </a:solidFill>
                <a:latin typeface="Lato"/>
              </a:rPr>
              <a:t>Our backend and frontend 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7262" y="2078897"/>
            <a:ext cx="3163714" cy="116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/>
                </a:solidFill>
                <a:latin typeface="Agrandir Medium"/>
              </a:rPr>
              <a:t>Our project Links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67968" y="3138418"/>
            <a:ext cx="2897651" cy="8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111315"/>
                </a:solidFill>
                <a:latin typeface="Lato"/>
              </a:rPr>
              <a:t>Github and Dockerhub links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t="11743" b="36983"/>
          <a:stretch>
            <a:fillRect/>
          </a:stretch>
        </p:blipFill>
        <p:spPr>
          <a:xfrm>
            <a:off x="0" y="4583845"/>
            <a:ext cx="18246588" cy="52531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0319" y="-454683"/>
            <a:ext cx="5675018" cy="228032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241889" y="9920627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023" y="2203957"/>
            <a:ext cx="2128885" cy="77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Dockerfile and Compose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4533" y="300567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We will see our Dockerfile and Compose file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26789" y="562702"/>
            <a:ext cx="2269507" cy="21828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04875"/>
            <a:ext cx="8067436" cy="111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1"/>
              </a:lnSpc>
            </a:pPr>
            <a:r>
              <a:rPr lang="en-US" sz="6536">
                <a:solidFill>
                  <a:srgbClr val="000000"/>
                </a:solidFill>
                <a:latin typeface="Canva Sans Bold"/>
              </a:rPr>
              <a:t>Links of the Project: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2118" y="2650304"/>
            <a:ext cx="23958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Github: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5524086"/>
            <a:ext cx="5053540" cy="74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4303">
                <a:solidFill>
                  <a:srgbClr val="000000"/>
                </a:solidFill>
                <a:latin typeface="Canva Sans Bold"/>
                <a:hlinkClick r:id="rId4" tooltip="https://github.com/Phosphore13/solar-analysis-app"/>
              </a:rPr>
              <a:t>solar-analysis-app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9407" y="2650304"/>
            <a:ext cx="37427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Dockerhub: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7410" y="4015239"/>
            <a:ext cx="8490028" cy="91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sz="2678" u="sng">
                <a:solidFill>
                  <a:srgbClr val="000000"/>
                </a:solidFill>
                <a:latin typeface="Agrandir Medium"/>
                <a:hlinkClick r:id="rId5" tooltip="https://hub.docker.com/repository/docker/pmanceaux/solar-analysis-app/general"/>
              </a:rPr>
              <a:t>https://hub.docker.com/repository/docker/pmanceaux/solar-analysis-app/general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87296" y="9873075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9085" y="5403396"/>
            <a:ext cx="7956500" cy="49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sz="2678">
                <a:solidFill>
                  <a:srgbClr val="000000"/>
                </a:solidFill>
                <a:latin typeface="Agrandir Medium"/>
              </a:rPr>
              <a:t>docker pull pmanceaux/solar-analysis-app:latest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2000"/>
          </a:blip>
          <a:srcRect l="17230" t="4301" r="17230" b="33137"/>
          <a:stretch>
            <a:fillRect/>
          </a:stretch>
        </p:blipFill>
        <p:spPr>
          <a:xfrm>
            <a:off x="0" y="0"/>
            <a:ext cx="18246588" cy="97797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89069" y="4719638"/>
            <a:ext cx="111098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39"/>
              </a:lnSpc>
            </a:pPr>
            <a:r>
              <a:rPr lang="en-US" sz="5615">
                <a:solidFill>
                  <a:srgbClr val="000000"/>
                </a:solidFill>
                <a:latin typeface="Open Sauce SemiBold"/>
              </a:rPr>
              <a:t>Thank you for your attention 😊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21183" y="9873075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994" y="1481138"/>
            <a:ext cx="597029" cy="597029"/>
            <a:chOff x="0" y="0"/>
            <a:chExt cx="796038" cy="7960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/>
                  </a:solidFill>
                  <a:latin typeface="Agrandir Mediu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67811" y="1481138"/>
            <a:ext cx="597029" cy="597029"/>
            <a:chOff x="0" y="0"/>
            <a:chExt cx="796038" cy="7960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92508" y="1481138"/>
            <a:ext cx="597029" cy="597029"/>
            <a:chOff x="0" y="0"/>
            <a:chExt cx="796038" cy="796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72174" y="1481138"/>
            <a:ext cx="597029" cy="597029"/>
            <a:chOff x="0" y="0"/>
            <a:chExt cx="796038" cy="79603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44168" y="1481138"/>
            <a:ext cx="597029" cy="597029"/>
            <a:chOff x="0" y="0"/>
            <a:chExt cx="796038" cy="796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7994" y="290512"/>
            <a:ext cx="986094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>
                <a:solidFill>
                  <a:srgbClr val="111315"/>
                </a:solidFill>
                <a:latin typeface="Agrandir Medium"/>
              </a:rPr>
              <a:t>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994" y="2078897"/>
            <a:ext cx="279133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/>
                </a:solidFill>
                <a:latin typeface="Agrandir Medium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776000"/>
            <a:ext cx="3075102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11315"/>
                </a:solidFill>
                <a:latin typeface="Lato"/>
              </a:rPr>
              <a:t>What is the project context ? What are the project objectives?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7811" y="2203957"/>
            <a:ext cx="2128885" cy="4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Demonstration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7811" y="285281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Here you will see the whole project outcome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2174" y="2078897"/>
            <a:ext cx="309389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App.py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40" y="2843286"/>
            <a:ext cx="2832666" cy="6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1"/>
              </a:lnSpc>
              <a:spcBef>
                <a:spcPct val="0"/>
              </a:spcBef>
            </a:pPr>
            <a:r>
              <a:rPr lang="en-US" sz="1822">
                <a:solidFill>
                  <a:srgbClr val="111315">
                    <a:alpha val="29804"/>
                  </a:srgbClr>
                </a:solidFill>
                <a:latin typeface="Lato"/>
              </a:rPr>
              <a:t>Our backend and frontend 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7262" y="2078897"/>
            <a:ext cx="3163714" cy="116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Our project Links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67968" y="3138418"/>
            <a:ext cx="2897651" cy="8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111315">
                    <a:alpha val="29804"/>
                  </a:srgbClr>
                </a:solidFill>
                <a:latin typeface="Lato"/>
              </a:rPr>
              <a:t>Github and Dockerhub links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t="11743" b="36983"/>
          <a:stretch>
            <a:fillRect/>
          </a:stretch>
        </p:blipFill>
        <p:spPr>
          <a:xfrm>
            <a:off x="0" y="4583845"/>
            <a:ext cx="18246588" cy="52531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11161" y="-335004"/>
            <a:ext cx="5532813" cy="222318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241889" y="9920627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023" y="2203957"/>
            <a:ext cx="2128885" cy="77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Dockerfile and Compose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4533" y="300567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We will see our Dockerfile and Compose file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06178" y="1179147"/>
            <a:ext cx="7315200" cy="27930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46779" y="4994"/>
            <a:ext cx="2486299" cy="24241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93217" y="5105400"/>
            <a:ext cx="7098821" cy="323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endParaRPr/>
          </a:p>
          <a:p>
            <a:pPr marL="499301" lvl="1" indent="-249651">
              <a:lnSpc>
                <a:spcPts val="3237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Open Sauce"/>
              </a:rPr>
              <a:t>2 containers : web &amp; database</a:t>
            </a:r>
          </a:p>
          <a:p>
            <a:pPr>
              <a:lnSpc>
                <a:spcPts val="3237"/>
              </a:lnSpc>
            </a:pPr>
            <a:endParaRPr lang="en-US" sz="2312">
              <a:solidFill>
                <a:srgbClr val="000000"/>
              </a:solidFill>
              <a:latin typeface="Open Sauce"/>
            </a:endParaRPr>
          </a:p>
          <a:p>
            <a:pPr marL="499301" lvl="1" indent="-249651">
              <a:lnSpc>
                <a:spcPts val="3237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Open Sauce"/>
              </a:rPr>
              <a:t>Retrieve solar data from a csv using a bind mount </a:t>
            </a:r>
          </a:p>
          <a:p>
            <a:pPr>
              <a:lnSpc>
                <a:spcPts val="3237"/>
              </a:lnSpc>
            </a:pPr>
            <a:endParaRPr lang="en-US" sz="2312">
              <a:solidFill>
                <a:srgbClr val="000000"/>
              </a:solidFill>
              <a:latin typeface="Open Sauce"/>
            </a:endParaRPr>
          </a:p>
          <a:p>
            <a:pPr marL="499301" lvl="1" indent="-249651">
              <a:lnSpc>
                <a:spcPts val="3237"/>
              </a:lnSpc>
              <a:buFont typeface="Arial"/>
              <a:buChar char="•"/>
            </a:pPr>
            <a:r>
              <a:rPr lang="en-US" sz="2312">
                <a:solidFill>
                  <a:srgbClr val="000000"/>
                </a:solidFill>
                <a:latin typeface="Open Sauce"/>
              </a:rPr>
              <a:t>Data visualisation : table &amp; GHI plot graph  </a:t>
            </a:r>
          </a:p>
          <a:p>
            <a:pPr>
              <a:lnSpc>
                <a:spcPts val="3237"/>
              </a:lnSpc>
            </a:pPr>
            <a:endParaRPr lang="en-US" sz="2312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6890269" cy="132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44"/>
              </a:lnSpc>
            </a:pPr>
            <a:r>
              <a:rPr lang="en-US" sz="8704">
                <a:solidFill>
                  <a:srgbClr val="000000"/>
                </a:solidFill>
                <a:latin typeface="Open Sauce Semi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81013" y="9917574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826939"/>
            <a:ext cx="9990228" cy="231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149" lvl="1" indent="-281575" algn="ctr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000000"/>
                </a:solidFill>
                <a:latin typeface="Open Sauce"/>
              </a:rPr>
              <a:t>Data is separated into 24 datasets according to the satellite forecast time horizon (every 15 min over 6h)</a:t>
            </a:r>
          </a:p>
          <a:p>
            <a:pPr algn="ctr">
              <a:lnSpc>
                <a:spcPts val="3651"/>
              </a:lnSpc>
            </a:pPr>
            <a:endParaRPr lang="en-US" sz="2608">
              <a:solidFill>
                <a:srgbClr val="000000"/>
              </a:solidFill>
              <a:latin typeface="Open Sauce"/>
            </a:endParaRPr>
          </a:p>
          <a:p>
            <a:pPr marL="563149" lvl="1" indent="-281575" algn="ctr">
              <a:lnSpc>
                <a:spcPts val="3651"/>
              </a:lnSpc>
              <a:buFont typeface="Arial"/>
              <a:buChar char="•"/>
            </a:pPr>
            <a:r>
              <a:rPr lang="en-US" sz="2608">
                <a:solidFill>
                  <a:srgbClr val="000000"/>
                </a:solidFill>
                <a:latin typeface="Open Sauce"/>
              </a:rPr>
              <a:t>Data ranges from July 1, 2017 to June 30, 2020</a:t>
            </a:r>
          </a:p>
          <a:p>
            <a:pPr algn="ctr">
              <a:lnSpc>
                <a:spcPts val="3929"/>
              </a:lnSpc>
            </a:pPr>
            <a:endParaRPr lang="en-US" sz="2608">
              <a:solidFill>
                <a:srgbClr val="000000"/>
              </a:solidFill>
              <a:latin typeface="Open Sauce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6156" y="5312552"/>
            <a:ext cx="5935358" cy="47422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994" y="1481138"/>
            <a:ext cx="597029" cy="597029"/>
            <a:chOff x="0" y="0"/>
            <a:chExt cx="796038" cy="7960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67811" y="1481138"/>
            <a:ext cx="597029" cy="597029"/>
            <a:chOff x="0" y="0"/>
            <a:chExt cx="796038" cy="7960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/>
                  </a:solidFill>
                  <a:latin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92508" y="1481138"/>
            <a:ext cx="597029" cy="597029"/>
            <a:chOff x="0" y="0"/>
            <a:chExt cx="796038" cy="796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72174" y="1481138"/>
            <a:ext cx="597029" cy="597029"/>
            <a:chOff x="0" y="0"/>
            <a:chExt cx="796038" cy="79603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44168" y="1481138"/>
            <a:ext cx="597029" cy="597029"/>
            <a:chOff x="0" y="0"/>
            <a:chExt cx="796038" cy="796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7994" y="290512"/>
            <a:ext cx="986094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>
                <a:solidFill>
                  <a:srgbClr val="111315"/>
                </a:solidFill>
                <a:latin typeface="Agrandir Medium"/>
              </a:rPr>
              <a:t>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994" y="2078897"/>
            <a:ext cx="279133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776000"/>
            <a:ext cx="3075102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11315">
                    <a:alpha val="29804"/>
                  </a:srgbClr>
                </a:solidFill>
                <a:latin typeface="Lato"/>
              </a:rPr>
              <a:t>What is the project context ? What are the project objectives?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7811" y="2203957"/>
            <a:ext cx="2330007" cy="4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/>
                </a:solidFill>
                <a:latin typeface="Agrandir Medium"/>
              </a:rPr>
              <a:t>Demonstration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7811" y="285281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/>
                </a:solidFill>
                <a:latin typeface="Lato"/>
              </a:rPr>
              <a:t>Here you will see the whole project outcome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2174" y="2078897"/>
            <a:ext cx="309389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App.py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40" y="2843286"/>
            <a:ext cx="2832666" cy="6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1"/>
              </a:lnSpc>
              <a:spcBef>
                <a:spcPct val="0"/>
              </a:spcBef>
            </a:pPr>
            <a:r>
              <a:rPr lang="en-US" sz="1822">
                <a:solidFill>
                  <a:srgbClr val="111315">
                    <a:alpha val="29804"/>
                  </a:srgbClr>
                </a:solidFill>
                <a:latin typeface="Lato"/>
              </a:rPr>
              <a:t>Our backend and frontend 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7262" y="2078897"/>
            <a:ext cx="3163714" cy="116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Our project Links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67968" y="3138418"/>
            <a:ext cx="2897651" cy="8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111315">
                    <a:alpha val="29804"/>
                  </a:srgbClr>
                </a:solidFill>
                <a:latin typeface="Lato"/>
              </a:rPr>
              <a:t>Github and Dockerhub links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t="11743" b="36983"/>
          <a:stretch>
            <a:fillRect/>
          </a:stretch>
        </p:blipFill>
        <p:spPr>
          <a:xfrm>
            <a:off x="0" y="4583845"/>
            <a:ext cx="18246588" cy="52531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0319" y="-454683"/>
            <a:ext cx="5675018" cy="228032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241889" y="9920627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023" y="2203957"/>
            <a:ext cx="2128885" cy="77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Dockerfile and Compose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4533" y="300567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We will see our Dockerfile and Compose 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028700"/>
            <a:ext cx="18288000" cy="37242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929619"/>
            <a:ext cx="18288000" cy="37242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7390" y="158764"/>
            <a:ext cx="4080445" cy="77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85"/>
              </a:lnSpc>
            </a:pPr>
            <a:r>
              <a:rPr lang="en-US" sz="5154">
                <a:solidFill>
                  <a:srgbClr val="000000"/>
                </a:solidFill>
                <a:latin typeface="Open Sauce SemiBold"/>
              </a:rPr>
              <a:t>Index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390" y="4958040"/>
            <a:ext cx="4080445" cy="77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85"/>
              </a:lnSpc>
            </a:pPr>
            <a:r>
              <a:rPr lang="en-US" sz="5154">
                <a:solidFill>
                  <a:srgbClr val="000000"/>
                </a:solidFill>
                <a:latin typeface="Open Sauce SemiBold"/>
              </a:rPr>
              <a:t>Graph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41889" y="9888926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994" y="1481138"/>
            <a:ext cx="597029" cy="597029"/>
            <a:chOff x="0" y="0"/>
            <a:chExt cx="796038" cy="7960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67811" y="1481138"/>
            <a:ext cx="597029" cy="597029"/>
            <a:chOff x="0" y="0"/>
            <a:chExt cx="796038" cy="7960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92508" y="1481138"/>
            <a:ext cx="597029" cy="597029"/>
            <a:chOff x="0" y="0"/>
            <a:chExt cx="796038" cy="796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/>
                  </a:solidFill>
                  <a:latin typeface="Agrandir Medium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72174" y="1481138"/>
            <a:ext cx="597029" cy="597029"/>
            <a:chOff x="0" y="0"/>
            <a:chExt cx="796038" cy="79603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44168" y="1481138"/>
            <a:ext cx="597029" cy="597029"/>
            <a:chOff x="0" y="0"/>
            <a:chExt cx="796038" cy="796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7994" y="290512"/>
            <a:ext cx="986094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>
                <a:solidFill>
                  <a:srgbClr val="111315"/>
                </a:solidFill>
                <a:latin typeface="Agrandir Medium"/>
              </a:rPr>
              <a:t>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994" y="2078897"/>
            <a:ext cx="279133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776000"/>
            <a:ext cx="3075102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11315">
                    <a:alpha val="29804"/>
                  </a:srgbClr>
                </a:solidFill>
                <a:latin typeface="Lato"/>
              </a:rPr>
              <a:t>What is the project context ? What are the project objectives?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7811" y="2203957"/>
            <a:ext cx="2128885" cy="4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Demonstration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7811" y="285281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Here you will see the whole project outcome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2174" y="2078897"/>
            <a:ext cx="309389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App.py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40" y="2843286"/>
            <a:ext cx="2832666" cy="6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1"/>
              </a:lnSpc>
              <a:spcBef>
                <a:spcPct val="0"/>
              </a:spcBef>
            </a:pPr>
            <a:r>
              <a:rPr lang="en-US" sz="1822">
                <a:solidFill>
                  <a:srgbClr val="111315">
                    <a:alpha val="29804"/>
                  </a:srgbClr>
                </a:solidFill>
                <a:latin typeface="Lato"/>
              </a:rPr>
              <a:t>Our backend and frontend 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7262" y="2078897"/>
            <a:ext cx="3163714" cy="116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Our project Links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67968" y="3138418"/>
            <a:ext cx="2897651" cy="8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111315">
                    <a:alpha val="29804"/>
                  </a:srgbClr>
                </a:solidFill>
                <a:latin typeface="Lato"/>
              </a:rPr>
              <a:t>Github and Dockerhub links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t="11743" b="36983"/>
          <a:stretch>
            <a:fillRect/>
          </a:stretch>
        </p:blipFill>
        <p:spPr>
          <a:xfrm>
            <a:off x="0" y="4583845"/>
            <a:ext cx="18246588" cy="52531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0319" y="-454683"/>
            <a:ext cx="5675018" cy="228032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241889" y="9920627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023" y="2203957"/>
            <a:ext cx="2128885" cy="77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/>
                </a:solidFill>
                <a:latin typeface="Agrandir Medium"/>
              </a:rPr>
              <a:t>Dockerfile and Compose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4533" y="300567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/>
                </a:solidFill>
                <a:latin typeface="Lato"/>
              </a:rPr>
              <a:t>We will see our Dockerfile and Compose file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65376" y="3758612"/>
            <a:ext cx="9463211" cy="56607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006503">
            <a:off x="14748005" y="2768747"/>
            <a:ext cx="1224016" cy="437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388588" y="1345493"/>
            <a:ext cx="2139999" cy="12022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1452" y="616360"/>
            <a:ext cx="7441525" cy="5209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241889" y="9888926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03286" y="2205220"/>
            <a:ext cx="33458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5B8D9"/>
                </a:solidFill>
                <a:latin typeface="Canva Sans Bold"/>
              </a:rPr>
              <a:t>Dockerfile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6005" y="7070941"/>
            <a:ext cx="54600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505D"/>
                </a:solidFill>
                <a:latin typeface="Canva Sans Bold"/>
              </a:rPr>
              <a:t>requirements.txt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511272">
            <a:off x="830084" y="6635901"/>
            <a:ext cx="1548450" cy="553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" y="1487669"/>
            <a:ext cx="8948509" cy="78925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232947"/>
            <a:ext cx="8936031" cy="58211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84704" y="291402"/>
            <a:ext cx="1807460" cy="18074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40005" y="8269692"/>
            <a:ext cx="1972010" cy="16636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89841" y="141605"/>
            <a:ext cx="68158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71FF"/>
                </a:solidFill>
                <a:latin typeface="Canva Sans Bold"/>
              </a:rPr>
              <a:t>docker-compose.yml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95671" y="9904776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994" y="1481138"/>
            <a:ext cx="597029" cy="597029"/>
            <a:chOff x="0" y="0"/>
            <a:chExt cx="796038" cy="7960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67811" y="1481138"/>
            <a:ext cx="597029" cy="597029"/>
            <a:chOff x="0" y="0"/>
            <a:chExt cx="796038" cy="7960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92508" y="1481138"/>
            <a:ext cx="597029" cy="597029"/>
            <a:chOff x="0" y="0"/>
            <a:chExt cx="796038" cy="796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72174" y="1481138"/>
            <a:ext cx="597029" cy="597029"/>
            <a:chOff x="0" y="0"/>
            <a:chExt cx="796038" cy="79603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/>
                  </a:solidFill>
                  <a:latin typeface="Agrandir Mediu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44168" y="1481138"/>
            <a:ext cx="597029" cy="597029"/>
            <a:chOff x="0" y="0"/>
            <a:chExt cx="796038" cy="796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96038" cy="7960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1663" y="75190"/>
              <a:ext cx="552712" cy="629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111315">
                      <a:alpha val="29804"/>
                    </a:srgbClr>
                  </a:solidFill>
                  <a:latin typeface="Agrandir Medium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7994" y="290512"/>
            <a:ext cx="986094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</a:pPr>
            <a:r>
              <a:rPr lang="en-US" sz="5999">
                <a:solidFill>
                  <a:srgbClr val="111315"/>
                </a:solidFill>
                <a:latin typeface="Agrandir Medium"/>
              </a:rPr>
              <a:t>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994" y="2078897"/>
            <a:ext cx="279133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776000"/>
            <a:ext cx="3075102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11315">
                    <a:alpha val="29804"/>
                  </a:srgbClr>
                </a:solidFill>
                <a:latin typeface="Lato"/>
              </a:rPr>
              <a:t>What is the project context ? What are the project objectives?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67811" y="2203957"/>
            <a:ext cx="2128885" cy="4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Demonstration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7811" y="285281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Here you will see the whole project outcome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2174" y="2078897"/>
            <a:ext cx="3093892" cy="6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/>
                </a:solidFill>
                <a:latin typeface="Agrandir Medium"/>
              </a:rPr>
              <a:t>App.py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68940" y="2843286"/>
            <a:ext cx="2832666" cy="63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1"/>
              </a:lnSpc>
              <a:spcBef>
                <a:spcPct val="0"/>
              </a:spcBef>
            </a:pPr>
            <a:r>
              <a:rPr lang="en-US" sz="1822">
                <a:solidFill>
                  <a:srgbClr val="111315"/>
                </a:solidFill>
                <a:latin typeface="Lato"/>
              </a:rPr>
              <a:t>Our backend and frontend file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7262" y="2078897"/>
            <a:ext cx="3163714" cy="116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5"/>
              </a:lnSpc>
              <a:spcBef>
                <a:spcPct val="0"/>
              </a:spcBef>
            </a:pPr>
            <a:r>
              <a:rPr lang="en-US" sz="3399">
                <a:solidFill>
                  <a:srgbClr val="111315">
                    <a:alpha val="29804"/>
                  </a:srgbClr>
                </a:solidFill>
                <a:latin typeface="Agrandir Medium"/>
              </a:rPr>
              <a:t>Our project Links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67968" y="3138418"/>
            <a:ext cx="2897651" cy="8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7"/>
              </a:lnSpc>
              <a:spcBef>
                <a:spcPct val="0"/>
              </a:spcBef>
            </a:pPr>
            <a:r>
              <a:rPr lang="en-US" sz="2491">
                <a:solidFill>
                  <a:srgbClr val="111315">
                    <a:alpha val="29804"/>
                  </a:srgbClr>
                </a:solidFill>
                <a:latin typeface="Lato"/>
              </a:rPr>
              <a:t>Github and Dockerhub links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t="11743" b="36983"/>
          <a:stretch>
            <a:fillRect/>
          </a:stretch>
        </p:blipFill>
        <p:spPr>
          <a:xfrm>
            <a:off x="0" y="4583845"/>
            <a:ext cx="18246588" cy="52531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0319" y="-454683"/>
            <a:ext cx="5675018" cy="228032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241889" y="9920627"/>
            <a:ext cx="3804221" cy="2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437">
                <a:solidFill>
                  <a:srgbClr val="000000"/>
                </a:solidFill>
                <a:latin typeface="Canva Sans"/>
              </a:rPr>
              <a:t>A4 Cloud Computing &amp; Virtualisation - 2023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24023" y="2203957"/>
            <a:ext cx="2128885" cy="77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r>
              <a:rPr lang="en-US" sz="2254">
                <a:solidFill>
                  <a:srgbClr val="111315">
                    <a:alpha val="29804"/>
                  </a:srgbClr>
                </a:solidFill>
                <a:latin typeface="Agrandir Medium"/>
              </a:rPr>
              <a:t>Dockerfile and Compose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4533" y="3005671"/>
            <a:ext cx="2330007" cy="98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4">
                <a:solidFill>
                  <a:srgbClr val="111315">
                    <a:alpha val="29804"/>
                  </a:srgbClr>
                </a:solidFill>
                <a:latin typeface="Lato"/>
              </a:rPr>
              <a:t>We will see our Dockerfile and Compose 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Office PowerPoint</Application>
  <PresentationFormat>Custom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Sauce</vt:lpstr>
      <vt:lpstr>Canva Sans Bold</vt:lpstr>
      <vt:lpstr>Open Sauce Bold</vt:lpstr>
      <vt:lpstr>Canva Sans</vt:lpstr>
      <vt:lpstr>Lato</vt:lpstr>
      <vt:lpstr>Open Sauce SemiBold</vt:lpstr>
      <vt:lpstr>Arial</vt:lpstr>
      <vt:lpstr>Calibri</vt:lpstr>
      <vt:lpstr>Agrandir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Solar-Analysis-App</dc:title>
  <cp:lastModifiedBy>SINGH Tarun</cp:lastModifiedBy>
  <cp:revision>2</cp:revision>
  <dcterms:created xsi:type="dcterms:W3CDTF">2006-08-16T00:00:00Z</dcterms:created>
  <dcterms:modified xsi:type="dcterms:W3CDTF">2023-03-15T13:59:26Z</dcterms:modified>
  <dc:identifier>DAFdQvrNDoY</dc:identifier>
</cp:coreProperties>
</file>